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BD5"/>
    <a:srgbClr val="E2D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135" y="1497626"/>
            <a:ext cx="5899441" cy="4744005"/>
          </a:xfrm>
        </p:spPr>
        <p:txBody>
          <a:bodyPr bIns="0" anchor="b">
            <a:normAutofit/>
          </a:bodyPr>
          <a:lstStyle>
            <a:lvl1pPr algn="l">
              <a:defRPr sz="567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135" y="6591583"/>
            <a:ext cx="5899441" cy="1824893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80" b="0" cap="all" baseline="0">
                <a:solidFill>
                  <a:schemeClr val="tx1"/>
                </a:solidFill>
              </a:defRPr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6135" y="614709"/>
            <a:ext cx="3240607" cy="5771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6439" y="1491416"/>
            <a:ext cx="842105" cy="940012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16135" y="6586612"/>
            <a:ext cx="589944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30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515666" y="3447898"/>
            <a:ext cx="68999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6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3930" y="1491419"/>
            <a:ext cx="1158178" cy="869845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5666" y="1491419"/>
            <a:ext cx="5566150" cy="869845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263929" y="1491419"/>
            <a:ext cx="0" cy="869845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47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15666" y="3447898"/>
            <a:ext cx="68999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80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666" y="3278110"/>
            <a:ext cx="5897852" cy="3524173"/>
          </a:xfrm>
        </p:spPr>
        <p:txBody>
          <a:bodyPr anchor="b">
            <a:normAutofit/>
          </a:bodyPr>
          <a:lstStyle>
            <a:lvl1pPr algn="l">
              <a:defRPr sz="33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5667" y="7104900"/>
            <a:ext cx="5897852" cy="1890801"/>
          </a:xfrm>
        </p:spPr>
        <p:txBody>
          <a:bodyPr tIns="91440">
            <a:normAutofit/>
          </a:bodyPr>
          <a:lstStyle>
            <a:lvl1pPr marL="0" indent="0" algn="l">
              <a:buNone/>
              <a:defRPr sz="1890">
                <a:solidFill>
                  <a:schemeClr val="tx1"/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5666" y="7102639"/>
            <a:ext cx="589785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14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666" y="1502462"/>
            <a:ext cx="6899910" cy="197736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5665" y="3759347"/>
            <a:ext cx="3282165" cy="64167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3641" y="3759348"/>
            <a:ext cx="3281935" cy="641677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15666" y="3447898"/>
            <a:ext cx="68999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51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515666" y="3447898"/>
            <a:ext cx="68999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666" y="1501107"/>
            <a:ext cx="6899911" cy="197179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5666" y="3769828"/>
            <a:ext cx="3282054" cy="149696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10" b="0" cap="all" baseline="0">
                <a:solidFill>
                  <a:schemeClr val="accent1"/>
                </a:solidFill>
              </a:defRPr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5666" y="5271971"/>
            <a:ext cx="3282054" cy="49363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3641" y="3776275"/>
            <a:ext cx="3281935" cy="1497509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10" b="0" cap="all" baseline="0">
                <a:solidFill>
                  <a:schemeClr val="accent1"/>
                </a:solidFill>
              </a:defRPr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3641" y="5266784"/>
            <a:ext cx="3281935" cy="492309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4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515666" y="3447898"/>
            <a:ext cx="68999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0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6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994" y="1491417"/>
            <a:ext cx="2547248" cy="4194618"/>
          </a:xfrm>
        </p:spPr>
        <p:txBody>
          <a:bodyPr anchor="b">
            <a:normAutofit/>
          </a:bodyPr>
          <a:lstStyle>
            <a:lvl1pPr algn="l">
              <a:defRPr sz="25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5989" y="1491418"/>
            <a:ext cx="4019587" cy="8696475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0995" y="5983586"/>
            <a:ext cx="2548737" cy="4196605"/>
          </a:xfrm>
        </p:spPr>
        <p:txBody>
          <a:bodyPr>
            <a:normAutofit/>
          </a:bodyPr>
          <a:lstStyle>
            <a:lvl1pPr marL="0" indent="0" algn="l">
              <a:buNone/>
              <a:defRPr sz="168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513835" y="5983583"/>
            <a:ext cx="254444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63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246327" y="900054"/>
            <a:ext cx="3686956" cy="9611655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356" y="2108424"/>
            <a:ext cx="3407182" cy="3417090"/>
          </a:xfrm>
        </p:spPr>
        <p:txBody>
          <a:bodyPr anchor="b">
            <a:normAutofit/>
          </a:bodyPr>
          <a:lstStyle>
            <a:lvl1pPr>
              <a:defRPr sz="33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22134" y="2095414"/>
            <a:ext cx="2346748" cy="7217144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5667" y="5872519"/>
            <a:ext cx="3402300" cy="3740318"/>
          </a:xfrm>
        </p:spPr>
        <p:txBody>
          <a:bodyPr>
            <a:normAutofit/>
          </a:bodyPr>
          <a:lstStyle>
            <a:lvl1pPr marL="0" indent="0" algn="l">
              <a:buNone/>
              <a:defRPr sz="189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497" y="10210401"/>
            <a:ext cx="3415041" cy="59756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09407" y="594798"/>
            <a:ext cx="3414131" cy="5990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13345" y="5868063"/>
            <a:ext cx="34041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65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762703"/>
            <a:ext cx="9601200" cy="761510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11377807"/>
            <a:ext cx="9601201" cy="144615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11388770"/>
            <a:ext cx="96012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5666" y="1501772"/>
            <a:ext cx="6899910" cy="19585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5666" y="3762703"/>
            <a:ext cx="6899910" cy="644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28869" y="616692"/>
            <a:ext cx="2486707" cy="577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5666" y="614709"/>
            <a:ext cx="4235704" cy="577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111" y="1491416"/>
            <a:ext cx="835533" cy="94001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94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5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36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40030" indent="-240030" algn="l" defTabSz="720090" rtl="0" eaLnBrk="1" latinLnBrk="0" hangingPunct="1">
        <a:lnSpc>
          <a:spcPct val="120000"/>
        </a:lnSpc>
        <a:spcBef>
          <a:spcPts val="10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20090" indent="-240030" algn="l" defTabSz="720090" rtl="0" eaLnBrk="1" latinLnBrk="0" hangingPunct="1">
        <a:lnSpc>
          <a:spcPct val="12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8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40030" algn="l" defTabSz="720090" rtl="0" eaLnBrk="1" latinLnBrk="0" hangingPunct="1">
        <a:lnSpc>
          <a:spcPct val="12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80210" indent="-240030" algn="l" defTabSz="720090" rtl="0" eaLnBrk="1" latinLnBrk="0" hangingPunct="1">
        <a:lnSpc>
          <a:spcPct val="12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7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60270" indent="-240030" algn="l" defTabSz="720090" rtl="0" eaLnBrk="1" latinLnBrk="0" hangingPunct="1">
        <a:lnSpc>
          <a:spcPct val="12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6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6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6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6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0C0D6D6-8CE0-4D7A-9C03-104E359154F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4437"/>
            <a:ext cx="2794777" cy="284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3C85874D-6296-4FBE-90EE-015DC5B4C32D}"/>
              </a:ext>
            </a:extLst>
          </p:cNvPr>
          <p:cNvSpPr/>
          <p:nvPr/>
        </p:nvSpPr>
        <p:spPr>
          <a:xfrm>
            <a:off x="2934270" y="142038"/>
            <a:ext cx="30532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kern="0" dirty="0">
                <a:solidFill>
                  <a:schemeClr val="accent3">
                    <a:lumMod val="50000"/>
                  </a:schemeClr>
                </a:solidFill>
                <a:latin typeface="Amatic SC"/>
                <a:ea typeface="Amatic SC"/>
                <a:cs typeface="Amatic SC"/>
                <a:sym typeface="Amatic SC"/>
              </a:rPr>
              <a:t>ALAIN</a:t>
            </a:r>
          </a:p>
          <a:p>
            <a:pPr algn="ctr"/>
            <a:r>
              <a:rPr lang="pt-BR" sz="6000" kern="0" dirty="0">
                <a:solidFill>
                  <a:schemeClr val="accent3">
                    <a:lumMod val="50000"/>
                  </a:schemeClr>
                </a:solidFill>
                <a:latin typeface="Amatic SC"/>
                <a:cs typeface="Amatic SC"/>
                <a:sym typeface="Amatic SC"/>
              </a:rPr>
              <a:t>CATEIN</a:t>
            </a:r>
            <a:endParaRPr lang="pt-BR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6FC7A7D-D315-4566-93B4-A652D96B02AC}"/>
              </a:ext>
            </a:extLst>
          </p:cNvPr>
          <p:cNvSpPr txBox="1"/>
          <p:nvPr/>
        </p:nvSpPr>
        <p:spPr>
          <a:xfrm>
            <a:off x="3505253" y="2185433"/>
            <a:ext cx="1971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DRT 44610/RJ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C88CFE6-C011-4F8F-9888-72FF54368A06}"/>
              </a:ext>
            </a:extLst>
          </p:cNvPr>
          <p:cNvSpPr/>
          <p:nvPr/>
        </p:nvSpPr>
        <p:spPr>
          <a:xfrm>
            <a:off x="6340777" y="293430"/>
            <a:ext cx="28118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4" indent="-342894">
              <a:buBlip>
                <a:blip r:embed="rId3"/>
              </a:buBlip>
            </a:pP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Ator e cantor</a:t>
            </a:r>
          </a:p>
          <a:p>
            <a:pPr marL="342894" indent="-342894">
              <a:buBlip>
                <a:blip r:embed="rId3"/>
              </a:buBlip>
            </a:pP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Diretor</a:t>
            </a:r>
          </a:p>
          <a:p>
            <a:pPr marL="342894" indent="-342894">
              <a:buBlip>
                <a:blip r:embed="rId3"/>
              </a:buBlip>
            </a:pP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Preparador de elenco</a:t>
            </a:r>
          </a:p>
          <a:p>
            <a:pPr marL="342894" indent="-342894">
              <a:buBlip>
                <a:blip r:embed="rId3"/>
              </a:buBlip>
            </a:pP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Professor de teatro</a:t>
            </a:r>
          </a:p>
          <a:p>
            <a:pPr marL="342894" indent="-342894">
              <a:buBlip>
                <a:blip r:embed="rId3"/>
              </a:buBlip>
            </a:pP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Produtor cultural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9FCE4412-948F-4BE7-8124-A1669498D282}"/>
              </a:ext>
            </a:extLst>
          </p:cNvPr>
          <p:cNvCxnSpPr>
            <a:cxnSpLocks/>
          </p:cNvCxnSpPr>
          <p:nvPr/>
        </p:nvCxnSpPr>
        <p:spPr>
          <a:xfrm flipH="1">
            <a:off x="2470125" y="6541945"/>
            <a:ext cx="6223380" cy="0"/>
          </a:xfrm>
          <a:prstGeom prst="line">
            <a:avLst/>
          </a:prstGeom>
          <a:ln w="165100">
            <a:solidFill>
              <a:srgbClr val="E2DFD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B2C42AD9-8FF9-4E20-906A-4B5B812D4916}"/>
              </a:ext>
            </a:extLst>
          </p:cNvPr>
          <p:cNvSpPr/>
          <p:nvPr/>
        </p:nvSpPr>
        <p:spPr>
          <a:xfrm>
            <a:off x="0" y="2955567"/>
            <a:ext cx="2934270" cy="8640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808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FORMAÇÃO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Centro de Formação Artística de Música, Dança e Teatro – ONDA, Rio das Ostras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 técnico de artes cênicas (2005 – 2009)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Instituto CAL de Artes Cênicas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Bacharel em Interpretação em Artes Cênicas (2013 – 2015)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 das Artes de Laranjeiras – CAL (2011 – 2015)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Técnico em Interpretação para as Artes Cênicas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Formação em Teatro Musical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Dublagem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Canto Lírico e Popular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Rio de Janeiro (2011)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Direção Teatral – incompleto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pt-B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Workshop </a:t>
            </a:r>
            <a:r>
              <a:rPr lang="pt-BR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Br.oadway</a:t>
            </a:r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(2013)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 de formação para teatro musical em New York, com profissionais atuantes na Broadway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Direção Cinematográfica (2019)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 voltada para Direção Cinematográfica com o Professor e Diretor Luiz Carlos Lacerda Bigode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E21BD1E2-59E2-49C5-8D62-2E3B4A2CFF3D}"/>
              </a:ext>
            </a:extLst>
          </p:cNvPr>
          <p:cNvSpPr txBox="1"/>
          <p:nvPr/>
        </p:nvSpPr>
        <p:spPr>
          <a:xfrm>
            <a:off x="2934270" y="2792764"/>
            <a:ext cx="665263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96969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 E CINEMA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pt-BR" alt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ões – 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t-BR" alt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rie </a:t>
            </a:r>
            <a:r>
              <a:rPr lang="pt-BR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Impuros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 canal FOX Premium (2019)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t-BR" alt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rie do </a:t>
            </a:r>
            <a:r>
              <a:rPr lang="pt-BR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Canal Brasil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Rua do Sobe e Desce (2019)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Novelas da </a:t>
            </a:r>
            <a:r>
              <a:rPr lang="pt-BR" alt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Globo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Bom Sucesso, Salve-se Quem Puder; Totalmente Demais; Haja Coração; Malha</a:t>
            </a:r>
            <a:r>
              <a:rPr lang="pt-BR" alt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(2014 – 2020)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Série Dom, da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Amazon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Prime; dentre outros (2020)</a:t>
            </a:r>
            <a:endParaRPr lang="pt-BR" alt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Filmes de curta e média-metragem, como Projeto Reformadores (2018)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Clipe “Eu e a Torcida do Brasil” de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Xande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Avião e Wesley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Safadão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(2018)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Modelo Fotogr</a:t>
            </a:r>
            <a:r>
              <a:rPr lang="pt-BR" alt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fico para campanhas publicit</a:t>
            </a:r>
            <a:r>
              <a:rPr lang="pt-BR" alt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rias de Petrobras, Uber, BNDES, Coca-Cola (2016 – 2020)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000" dirty="0">
              <a:solidFill>
                <a:srgbClr val="96969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96969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TEATRO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Yank! O musical </a:t>
            </a:r>
            <a:r>
              <a:rPr lang="en-US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off-broadway</a:t>
            </a: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(2017-2018)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Godpsell</a:t>
            </a: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 Broadway, </a:t>
            </a:r>
            <a:r>
              <a:rPr lang="en-US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direção</a:t>
            </a:r>
            <a:r>
              <a:rPr lang="en-US" alt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João Fonseca (2015-2018)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Chorus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 musical da Broadway (2013)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Despertar da Primavera, musical da Broadway (2016)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Homem da Cabe</a:t>
            </a:r>
            <a:r>
              <a:rPr lang="pt-BR" alt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de Papelão, dire</a:t>
            </a:r>
            <a:r>
              <a:rPr lang="pt-BR" alt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João Batista (2013-2014)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Sacco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Vanzetti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direção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Luis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Fernando Lobo (2015)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Curupira, da Cia Boto Vermelho (2015-2018)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Morte e Vida Severina, direção de Alain Catein (2010)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Beijo no Asfalto, direção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Cécil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Thiré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(2012)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0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80808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PRÊMIOS E FESTIVAIS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Prêmio de melhor ator em espet</a:t>
            </a:r>
            <a:r>
              <a:rPr lang="pt-BR" alt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pt-BR" alt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culo infantil no Festival Nacional de Teatro de Rio das Ostras; (2009)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Prêmio de Melhor Elenco no Prêmio CENYM com o musical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Yank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!; (2017)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Prêmio de Melhor Elenco no Prêmio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Musical.Rio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 os musicais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Godspell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alt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Yank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(2018)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</a:t>
            </a:r>
            <a:r>
              <a:rPr lang="pt-BR" alt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no FITA Chile, Feira Ibero-Americana de Teatro para a Infância e Juventude; (2017)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Participou do FENATIFS </a:t>
            </a:r>
            <a:r>
              <a:rPr lang="pt-BR" alt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 (2016)</a:t>
            </a:r>
            <a:endParaRPr lang="pt-BR" altLang="pt-BR" sz="1600" dirty="0"/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Participou do SESC Pantanal das Arte, MT (2018)</a:t>
            </a:r>
          </a:p>
          <a:p>
            <a:pPr defTabSz="9143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Produtor do Festival de Teatro de Rio das Ostras 2019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65D6EF0-F32E-4082-8B0F-187FA3DA1391}"/>
              </a:ext>
            </a:extLst>
          </p:cNvPr>
          <p:cNvSpPr/>
          <p:nvPr/>
        </p:nvSpPr>
        <p:spPr>
          <a:xfrm>
            <a:off x="6638048" y="2146433"/>
            <a:ext cx="2400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(21)969884889</a:t>
            </a:r>
          </a:p>
          <a:p>
            <a:pPr algn="ctr"/>
            <a:r>
              <a:rPr lang="pt-BR" dirty="0"/>
              <a:t>alain_lpc@hotmail.com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0F8EA2C-9654-445E-B564-1D945D5D460D}"/>
              </a:ext>
            </a:extLst>
          </p:cNvPr>
          <p:cNvSpPr/>
          <p:nvPr/>
        </p:nvSpPr>
        <p:spPr>
          <a:xfrm>
            <a:off x="7058025" y="11740017"/>
            <a:ext cx="2381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rgbClr val="DFDBD5"/>
                </a:solidFill>
              </a:rPr>
              <a:t>(21)969884889</a:t>
            </a:r>
          </a:p>
          <a:p>
            <a:pPr algn="ctr"/>
            <a:r>
              <a:rPr lang="pt-BR" dirty="0">
                <a:solidFill>
                  <a:srgbClr val="DFDBD5"/>
                </a:solidFill>
              </a:rPr>
              <a:t>alain_lpc@hotmail.com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C183CE5-5A48-4138-91C6-874B91054301}"/>
              </a:ext>
            </a:extLst>
          </p:cNvPr>
          <p:cNvSpPr txBox="1"/>
          <p:nvPr/>
        </p:nvSpPr>
        <p:spPr>
          <a:xfrm>
            <a:off x="5856509" y="11795229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DFDBD5"/>
                </a:solidFill>
              </a:rPr>
              <a:t>Contato</a:t>
            </a:r>
          </a:p>
        </p:txBody>
      </p:sp>
    </p:spTree>
    <p:extLst>
      <p:ext uri="{BB962C8B-B14F-4D97-AF65-F5344CB8AC3E}">
        <p14:creationId xmlns:p14="http://schemas.microsoft.com/office/powerpoint/2010/main" val="305723310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</TotalTime>
  <Words>482</Words>
  <Application>Microsoft Office PowerPoint</Application>
  <PresentationFormat>Papel A3 (297 x 420 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Amatic SC</vt:lpstr>
      <vt:lpstr>Arial</vt:lpstr>
      <vt:lpstr>Calibri</vt:lpstr>
      <vt:lpstr>Gill Sans MT</vt:lpstr>
      <vt:lpstr>Times New Roman</vt:lpstr>
      <vt:lpstr>Galeria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Alain Catein</dc:creator>
  <cp:lastModifiedBy>Alain Catein</cp:lastModifiedBy>
  <cp:revision>10</cp:revision>
  <dcterms:created xsi:type="dcterms:W3CDTF">2020-04-01T15:43:26Z</dcterms:created>
  <dcterms:modified xsi:type="dcterms:W3CDTF">2020-04-24T18:50:13Z</dcterms:modified>
</cp:coreProperties>
</file>